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0" r:id="rId5"/>
    <p:sldId id="748" r:id="rId6"/>
    <p:sldId id="261" r:id="rId7"/>
    <p:sldId id="736" r:id="rId8"/>
    <p:sldId id="740" r:id="rId9"/>
    <p:sldId id="747" r:id="rId10"/>
    <p:sldId id="746" r:id="rId11"/>
    <p:sldId id="741" r:id="rId12"/>
    <p:sldId id="749" r:id="rId13"/>
    <p:sldId id="750" r:id="rId14"/>
    <p:sldId id="743" r:id="rId15"/>
    <p:sldId id="744" r:id="rId16"/>
    <p:sldId id="752" r:id="rId17"/>
    <p:sldId id="7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成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FF9900"/>
    <a:srgbClr val="1C1E26"/>
    <a:srgbClr val="F7F7F7"/>
    <a:srgbClr val="E6E6E6"/>
    <a:srgbClr val="303342"/>
    <a:srgbClr val="485F74"/>
    <a:srgbClr val="354655"/>
    <a:srgbClr val="C80000"/>
    <a:srgbClr val="85B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>
        <p:scale>
          <a:sx n="66" d="100"/>
          <a:sy n="66" d="100"/>
        </p:scale>
        <p:origin x="1330" y="523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ngweibin.github.io/HTML-Project-108-2/index.html" TargetMode="External"/><Relationship Id="rId2" Type="http://schemas.openxmlformats.org/officeDocument/2006/relationships/hyperlink" Target="https://github.com/HengWeiBin/HTML-Project-108-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  <p:sp>
        <p:nvSpPr>
          <p:cNvPr id="12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797" y="-7905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10" y="797599"/>
            <a:ext cx="3050375" cy="43942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0918" y="2526307"/>
            <a:ext cx="7311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期中專題實作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図 6">
            <a:extLst>
              <a:ext uri="{FF2B5EF4-FFF2-40B4-BE49-F238E27FC236}">
                <a16:creationId xmlns:a16="http://schemas.microsoft.com/office/drawing/2014/main" id="{F5D290DB-0491-412E-A702-8D70EC476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86" y="5555847"/>
            <a:ext cx="10788023" cy="979683"/>
          </a:xfrm>
          <a:prstGeom prst="rect">
            <a:avLst/>
          </a:prstGeom>
        </p:spPr>
      </p:pic>
      <p:pic>
        <p:nvPicPr>
          <p:cNvPr id="20" name="Picture 19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04" y="725505"/>
            <a:ext cx="3102720" cy="446962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22525" y="3902488"/>
            <a:ext cx="7207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自訂題目：咖啡館</a:t>
            </a:r>
            <a:endParaRPr lang="zh-TW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図 5">
            <a:extLst>
              <a:ext uri="{FF2B5EF4-FFF2-40B4-BE49-F238E27FC236}">
                <a16:creationId xmlns:a16="http://schemas.microsoft.com/office/drawing/2014/main" id="{4F2027B8-D201-4AC5-B9B1-36BF2C560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36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06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dirty="0">
                <a:latin typeface="+mn-ea"/>
              </a:rPr>
              <a:t>精緻糕點部分的商品照有切換照片的效果</a:t>
            </a:r>
            <a:endParaRPr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9136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accent1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62554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4"/>
            <a:ext cx="10515600" cy="18273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hlinkClick r:id="rId2"/>
              </a:rPr>
              <a:t>程式碼</a:t>
            </a:r>
            <a:endParaRPr lang="en-US" altLang="zh-TW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網頁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794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THANKS!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專案介紹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9" name="図 5">
            <a:extLst>
              <a:ext uri="{FF2B5EF4-FFF2-40B4-BE49-F238E27FC236}">
                <a16:creationId xmlns:a16="http://schemas.microsoft.com/office/drawing/2014/main" id="{3B891323-BB59-4777-99A2-1D8853FE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62306" y="315623"/>
            <a:ext cx="2106593" cy="77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5400" b="1" dirty="0">
                <a:solidFill>
                  <a:schemeClr val="accent1"/>
                </a:solidFill>
                <a:latin typeface="Lato Black" panose="020F0502020204030203"/>
                <a:cs typeface="Lato Black" panose="020F0502020204030203" pitchFamily="34" charset="0"/>
              </a:rPr>
              <a:t>介紹</a:t>
            </a:r>
            <a:endParaRPr lang="en-US" sz="5400" b="1" dirty="0">
              <a:solidFill>
                <a:schemeClr val="accent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4"/>
            <a:ext cx="540197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“</a:t>
            </a:r>
            <a:r>
              <a:rPr lang="zh-TW" altLang="en-US" dirty="0">
                <a:solidFill>
                  <a:schemeClr val="bg1"/>
                </a:solidFill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970261" y="956927"/>
            <a:ext cx="6099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+mn-ea"/>
                <a:cs typeface="Lato Black" panose="020F0502020204030203" pitchFamily="34" charset="0"/>
              </a:rPr>
              <a:t>遇到的困難</a:t>
            </a:r>
            <a:endParaRPr lang="en-US" sz="4000" b="1" dirty="0">
              <a:solidFill>
                <a:schemeClr val="accent1"/>
              </a:solidFill>
              <a:latin typeface="+mn-ea"/>
              <a:cs typeface="Lato Black" panose="020F0502020204030203" pitchFamily="34" charset="0"/>
            </a:endParaRPr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2133049"/>
            <a:ext cx="968873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剛開始由於各自寫各的，檔案沒有一致性，導致排版錯亂。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84066" y="2498974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改善方法：檔案與程式碼 全部整理，進一步解決排版問題。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457570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284066" y="3673270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改善方法：參考老師的教學講義，上網查詢程式寫法等。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5655" y="4602876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69459" y="4486717"/>
            <a:ext cx="10055033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現階段無法支援</a:t>
            </a:r>
            <a:r>
              <a:rPr lang="en-US" altLang="zh-CN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，以及還需增加更多的使用者體驗方面的功能。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4066" y="4844379"/>
            <a:ext cx="9810654" cy="42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改善方法：未來改善，做到支援</a:t>
            </a:r>
            <a:r>
              <a:rPr lang="en-US" altLang="zh-C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RWD</a:t>
            </a:r>
            <a:r>
              <a:rPr lang="zh-CN" altLang="en-US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。</a:t>
            </a:r>
            <a:endParaRPr lang="en-US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84066" y="3328238"/>
            <a:ext cx="7209694" cy="49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為了達成某些視覺效果，遇到許多難題</a:t>
            </a:r>
            <a:endParaRPr lang="en-US" sz="24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1" grpId="0"/>
      <p:bldP spid="29" grpId="0"/>
      <p:bldP spid="30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技術實作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6" y="2827021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HTML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19043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CSS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5" y="4579455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Git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, </a:t>
            </a: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Sourcetree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2" name="Picture 11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543649"/>
            <a:ext cx="343070" cy="4942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38426" y="3975535"/>
            <a:ext cx="3221639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JQuery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4" name="Picture 1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5135671"/>
            <a:ext cx="343070" cy="4942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38426" y="5183376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GoogleFont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</p:txBody>
      </p:sp>
      <p:pic>
        <p:nvPicPr>
          <p:cNvPr id="16" name="Picture 15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63" y="2098676"/>
            <a:ext cx="343070" cy="4942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08864" y="2169214"/>
            <a:ext cx="3251201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LibreOffice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25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  <p:bldP spid="13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080" y="2488565"/>
            <a:ext cx="10515600" cy="1026795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專案說明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  <p:pic>
        <p:nvPicPr>
          <p:cNvPr id="8" name="図 5">
            <a:extLst>
              <a:ext uri="{FF2B5EF4-FFF2-40B4-BE49-F238E27FC236}">
                <a16:creationId xmlns:a16="http://schemas.microsoft.com/office/drawing/2014/main" id="{E69D9196-90AC-43F0-B2D7-23857524B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1" y="25708"/>
            <a:ext cx="4958079" cy="6479263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4907280" y="65539"/>
            <a:ext cx="1402080" cy="23926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4907280" y="304800"/>
            <a:ext cx="1402080" cy="173736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4907280" y="2042160"/>
            <a:ext cx="1402080" cy="32816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4907280" y="5334000"/>
            <a:ext cx="1402080" cy="711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4907280" y="6045200"/>
            <a:ext cx="1402080" cy="2032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17359" y="837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>
            <a:stCxn id="8" idx="2"/>
            <a:endCxn id="15" idx="1"/>
          </p:cNvCxnSpPr>
          <p:nvPr/>
        </p:nvCxnSpPr>
        <p:spPr>
          <a:xfrm>
            <a:off x="6309360" y="185170"/>
            <a:ext cx="507999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7360" y="988814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7360" y="349833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7359" y="5504934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17359" y="5961773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>
            <a:stCxn id="21" idx="1"/>
            <a:endCxn id="9" idx="2"/>
          </p:cNvCxnSpPr>
          <p:nvPr/>
        </p:nvCxnSpPr>
        <p:spPr>
          <a:xfrm flipH="1">
            <a:off x="6309360" y="117348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  <a:endCxn id="22" idx="1"/>
          </p:cNvCxnSpPr>
          <p:nvPr/>
        </p:nvCxnSpPr>
        <p:spPr>
          <a:xfrm>
            <a:off x="6309360" y="3683000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2"/>
            <a:endCxn id="23" idx="1"/>
          </p:cNvCxnSpPr>
          <p:nvPr/>
        </p:nvCxnSpPr>
        <p:spPr>
          <a:xfrm>
            <a:off x="6309360" y="5689600"/>
            <a:ext cx="507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6309360" y="6146439"/>
            <a:ext cx="507999" cy="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2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46721" y="770304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網</a:t>
            </a:r>
            <a:r>
              <a:rPr lang="zh-TW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頁</a:t>
            </a:r>
            <a:r>
              <a:rPr lang="zh-CN" altLang="en-US" sz="4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架構</a:t>
            </a:r>
            <a:endParaRPr lang="en-US" sz="4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124198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7891" y="2165968"/>
            <a:ext cx="9873463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首頁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主視覺形象圖，各類商品和活動</a:t>
            </a:r>
            <a:r>
              <a:rPr lang="zh-TW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區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，門店信息和客服</a:t>
            </a:r>
            <a:r>
              <a:rPr lang="zh-TW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區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181894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7892" y="3202779"/>
            <a:ext cx="9873462" cy="9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精選咖啡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巴西咖啡豆，由專家的精選，沖泡咖啡的技術，視覺圖片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239590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7894" y="4239590"/>
            <a:ext cx="9671238" cy="13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精緻糕點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起司蛋糕，巧克力蛋糕，柳橙香派，肉桂卷，</a:t>
            </a:r>
            <a:endParaRPr lang="en-US" altLang="zh-CN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馬卡龍，薄煎餅，視覺圖片</a:t>
            </a:r>
            <a:endParaRPr lang="en-US" sz="24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589705"/>
            <a:ext cx="10515600" cy="9967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設計概念</a:t>
            </a:r>
            <a:endParaRPr lang="zh-TW" alt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BDD01193-6517-4DD6-BA31-B3F5E26D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028"/>
            <a:ext cx="3703899" cy="842726"/>
          </a:xfrm>
          <a:prstGeom prst="rect">
            <a:avLst/>
          </a:prstGeom>
        </p:spPr>
      </p:pic>
      <p:pic>
        <p:nvPicPr>
          <p:cNvPr id="6" name="Picture 5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6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71af3243-3dd4-4a8d-8c0d-dd76da1f02a5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494</Words>
  <Application>Microsoft Office PowerPoint</Application>
  <PresentationFormat>ワイド画面</PresentationFormat>
  <Paragraphs>68</Paragraphs>
  <Slides>14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Lato Black</vt:lpstr>
      <vt:lpstr>Microsoft YaHei</vt:lpstr>
      <vt:lpstr>Arial</vt:lpstr>
      <vt:lpstr>Calibri</vt:lpstr>
      <vt:lpstr>Lato</vt:lpstr>
      <vt:lpstr>Office Theme</vt:lpstr>
      <vt:lpstr>Slide 1</vt:lpstr>
      <vt:lpstr>PowerPoint プレゼンテーション</vt:lpstr>
      <vt:lpstr>Slide 2</vt:lpstr>
      <vt:lpstr>Slide 12</vt:lpstr>
      <vt:lpstr>Slide 5</vt:lpstr>
      <vt:lpstr>專案說明</vt:lpstr>
      <vt:lpstr>PowerPoint プレゼンテーション</vt:lpstr>
      <vt:lpstr>Slide 6</vt:lpstr>
      <vt:lpstr>PowerPoint プレゼンテーション</vt:lpstr>
      <vt:lpstr>創作發想描述</vt:lpstr>
      <vt:lpstr>設計概念</vt:lpstr>
      <vt:lpstr>設計概念</vt:lpstr>
      <vt:lpstr>PowerPoint プレゼンテーション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2020-04-29T17:02:34Z</dcterms:created>
  <dcterms:modified xsi:type="dcterms:W3CDTF">2020-04-30T05:50:02Z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